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73" d="100"/>
          <a:sy n="173" d="100"/>
        </p:scale>
        <p:origin x="-168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EE578-B99D-48DD-A741-EF35AD267CB4}" type="datetimeFigureOut">
              <a:rPr lang="ko-KR" altLang="en-US" smtClean="0"/>
              <a:t>2015-10-09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C2354A-3124-453E-99B9-C828832784C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376025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EE578-B99D-48DD-A741-EF35AD267CB4}" type="datetimeFigureOut">
              <a:rPr lang="ko-KR" altLang="en-US" smtClean="0"/>
              <a:t>2015-10-09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C2354A-3124-453E-99B9-C828832784C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794252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EE578-B99D-48DD-A741-EF35AD267CB4}" type="datetimeFigureOut">
              <a:rPr lang="ko-KR" altLang="en-US" smtClean="0"/>
              <a:t>2015-10-09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C2354A-3124-453E-99B9-C828832784C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861537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EE578-B99D-48DD-A741-EF35AD267CB4}" type="datetimeFigureOut">
              <a:rPr lang="ko-KR" altLang="en-US" smtClean="0"/>
              <a:t>2015-10-09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C2354A-3124-453E-99B9-C828832784C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885830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EE578-B99D-48DD-A741-EF35AD267CB4}" type="datetimeFigureOut">
              <a:rPr lang="ko-KR" altLang="en-US" smtClean="0"/>
              <a:t>2015-10-09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C2354A-3124-453E-99B9-C828832784C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839192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EE578-B99D-48DD-A741-EF35AD267CB4}" type="datetimeFigureOut">
              <a:rPr lang="ko-KR" altLang="en-US" smtClean="0"/>
              <a:t>2015-10-09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C2354A-3124-453E-99B9-C828832784C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370809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EE578-B99D-48DD-A741-EF35AD267CB4}" type="datetimeFigureOut">
              <a:rPr lang="ko-KR" altLang="en-US" smtClean="0"/>
              <a:t>2015-10-09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C2354A-3124-453E-99B9-C828832784C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703122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EE578-B99D-48DD-A741-EF35AD267CB4}" type="datetimeFigureOut">
              <a:rPr lang="ko-KR" altLang="en-US" smtClean="0"/>
              <a:t>2015-10-09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C2354A-3124-453E-99B9-C828832784C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615827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EE578-B99D-48DD-A741-EF35AD267CB4}" type="datetimeFigureOut">
              <a:rPr lang="ko-KR" altLang="en-US" smtClean="0"/>
              <a:t>2015-10-09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C2354A-3124-453E-99B9-C828832784C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75318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EE578-B99D-48DD-A741-EF35AD267CB4}" type="datetimeFigureOut">
              <a:rPr lang="ko-KR" altLang="en-US" smtClean="0"/>
              <a:t>2015-10-09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C2354A-3124-453E-99B9-C828832784C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82160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EE578-B99D-48DD-A741-EF35AD267CB4}" type="datetimeFigureOut">
              <a:rPr lang="ko-KR" altLang="en-US" smtClean="0"/>
              <a:t>2015-10-09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C2354A-3124-453E-99B9-C828832784C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084873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6EE578-B99D-48DD-A741-EF35AD267CB4}" type="datetimeFigureOut">
              <a:rPr lang="ko-KR" altLang="en-US" smtClean="0"/>
              <a:t>2015-10-09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C2354A-3124-453E-99B9-C828832784C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63175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모서리가 둥근 직사각형 3"/>
          <p:cNvSpPr/>
          <p:nvPr/>
        </p:nvSpPr>
        <p:spPr>
          <a:xfrm>
            <a:off x="917106" y="681679"/>
            <a:ext cx="1296144" cy="1440160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dirty="0" smtClean="0">
                <a:latin typeface="Calibri" panose="020F0502020204030204" pitchFamily="34" charset="0"/>
                <a:cs typeface="Calibri" panose="020F0502020204030204" pitchFamily="34" charset="0"/>
              </a:rPr>
              <a:t>HDMI Connector</a:t>
            </a:r>
            <a:endParaRPr lang="ko-KR" altLang="en-US" sz="12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모서리가 둥근 직사각형 4"/>
          <p:cNvSpPr/>
          <p:nvPr/>
        </p:nvSpPr>
        <p:spPr>
          <a:xfrm>
            <a:off x="3295398" y="539741"/>
            <a:ext cx="1584176" cy="801027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dirty="0" smtClean="0">
                <a:latin typeface="Calibri" panose="020F0502020204030204" pitchFamily="34" charset="0"/>
                <a:cs typeface="Calibri" panose="020F0502020204030204" pitchFamily="34" charset="0"/>
              </a:rPr>
              <a:t>DVI to RGB</a:t>
            </a:r>
          </a:p>
          <a:p>
            <a:pPr algn="ctr"/>
            <a:r>
              <a:rPr lang="en-US" altLang="ko-KR" sz="1200" dirty="0" smtClean="0">
                <a:latin typeface="Calibri" panose="020F0502020204030204" pitchFamily="34" charset="0"/>
                <a:cs typeface="Calibri" panose="020F0502020204030204" pitchFamily="34" charset="0"/>
              </a:rPr>
              <a:t>Convertor IC</a:t>
            </a:r>
          </a:p>
        </p:txBody>
      </p:sp>
      <p:sp>
        <p:nvSpPr>
          <p:cNvPr id="6" name="모서리가 둥근 직사각형 5"/>
          <p:cNvSpPr/>
          <p:nvPr/>
        </p:nvSpPr>
        <p:spPr>
          <a:xfrm>
            <a:off x="6012160" y="505073"/>
            <a:ext cx="2880320" cy="1296144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dirty="0" smtClean="0">
                <a:latin typeface="Calibri" panose="020F0502020204030204" pitchFamily="34" charset="0"/>
                <a:cs typeface="Calibri" panose="020F0502020204030204" pitchFamily="34" charset="0"/>
              </a:rPr>
              <a:t>800x480 </a:t>
            </a:r>
            <a:r>
              <a:rPr lang="en-US" altLang="ko-KR" sz="1200" dirty="0" smtClean="0">
                <a:latin typeface="Calibri" panose="020F0502020204030204" pitchFamily="34" charset="0"/>
                <a:cs typeface="Calibri" panose="020F0502020204030204" pitchFamily="34" charset="0"/>
              </a:rPr>
              <a:t>LCD Panel</a:t>
            </a:r>
          </a:p>
          <a:p>
            <a:pPr algn="ctr"/>
            <a:r>
              <a:rPr lang="en-US" altLang="ko-KR" sz="1200" dirty="0" smtClean="0">
                <a:latin typeface="Calibri" panose="020F0502020204030204" pitchFamily="34" charset="0"/>
                <a:cs typeface="Calibri" panose="020F0502020204030204" pitchFamily="34" charset="0"/>
              </a:rPr>
              <a:t>With Capacitive </a:t>
            </a:r>
          </a:p>
          <a:p>
            <a:pPr algn="ctr"/>
            <a:r>
              <a:rPr lang="en-US" altLang="ko-KR" sz="1200" dirty="0" smtClean="0">
                <a:latin typeface="Calibri" panose="020F0502020204030204" pitchFamily="34" charset="0"/>
                <a:cs typeface="Calibri" panose="020F0502020204030204" pitchFamily="34" charset="0"/>
              </a:rPr>
              <a:t>Touch-sensor glass</a:t>
            </a:r>
          </a:p>
        </p:txBody>
      </p:sp>
      <p:sp>
        <p:nvSpPr>
          <p:cNvPr id="7" name="모서리가 둥근 직사각형 6"/>
          <p:cNvSpPr/>
          <p:nvPr/>
        </p:nvSpPr>
        <p:spPr>
          <a:xfrm>
            <a:off x="3295626" y="1412776"/>
            <a:ext cx="1636642" cy="792088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dirty="0" smtClean="0">
                <a:latin typeface="Calibri" panose="020F0502020204030204" pitchFamily="34" charset="0"/>
                <a:cs typeface="Calibri" panose="020F0502020204030204" pitchFamily="34" charset="0"/>
              </a:rPr>
              <a:t>EEPROM </a:t>
            </a:r>
          </a:p>
          <a:p>
            <a:pPr algn="ctr"/>
            <a:r>
              <a:rPr lang="en-US" altLang="ko-KR" sz="1200" dirty="0" smtClean="0">
                <a:latin typeface="Calibri" panose="020F0502020204030204" pitchFamily="34" charset="0"/>
                <a:cs typeface="Calibri" panose="020F0502020204030204" pitchFamily="34" charset="0"/>
              </a:rPr>
              <a:t>for EDID</a:t>
            </a:r>
            <a:endParaRPr lang="ko-KR" altLang="en-US" sz="12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오른쪽 화살표 7"/>
          <p:cNvSpPr/>
          <p:nvPr/>
        </p:nvSpPr>
        <p:spPr>
          <a:xfrm>
            <a:off x="2280383" y="845462"/>
            <a:ext cx="948912" cy="360040"/>
          </a:xfrm>
          <a:prstGeom prst="rightArrow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dirty="0" smtClean="0">
                <a:latin typeface="Calibri" panose="020F0502020204030204" pitchFamily="34" charset="0"/>
                <a:cs typeface="Calibri" panose="020F0502020204030204" pitchFamily="34" charset="0"/>
              </a:rPr>
              <a:t>DVI</a:t>
            </a:r>
            <a:endParaRPr lang="ko-KR" altLang="en-US" sz="12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" name="왼쪽 화살표 9"/>
          <p:cNvSpPr/>
          <p:nvPr/>
        </p:nvSpPr>
        <p:spPr>
          <a:xfrm>
            <a:off x="2277126" y="1645325"/>
            <a:ext cx="952169" cy="360040"/>
          </a:xfrm>
          <a:prstGeom prst="leftArrow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dirty="0" smtClean="0">
                <a:latin typeface="Calibri" panose="020F0502020204030204" pitchFamily="34" charset="0"/>
                <a:cs typeface="Calibri" panose="020F0502020204030204" pitchFamily="34" charset="0"/>
              </a:rPr>
              <a:t>2-wire</a:t>
            </a:r>
            <a:endParaRPr lang="ko-KR" altLang="en-US" sz="12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1" name="오른쪽 화살표 10"/>
          <p:cNvSpPr/>
          <p:nvPr/>
        </p:nvSpPr>
        <p:spPr>
          <a:xfrm>
            <a:off x="4962460" y="797020"/>
            <a:ext cx="977691" cy="360040"/>
          </a:xfrm>
          <a:prstGeom prst="rightArrow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dirty="0" smtClean="0">
                <a:latin typeface="Calibri" panose="020F0502020204030204" pitchFamily="34" charset="0"/>
                <a:cs typeface="Calibri" panose="020F0502020204030204" pitchFamily="34" charset="0"/>
              </a:rPr>
              <a:t>24bit RGB</a:t>
            </a:r>
            <a:endParaRPr lang="ko-KR" altLang="en-US" sz="12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" name="모서리가 둥근 직사각형 11"/>
          <p:cNvSpPr/>
          <p:nvPr/>
        </p:nvSpPr>
        <p:spPr>
          <a:xfrm>
            <a:off x="917106" y="2699006"/>
            <a:ext cx="1296144" cy="1440160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dirty="0" smtClean="0">
                <a:latin typeface="Calibri" panose="020F0502020204030204" pitchFamily="34" charset="0"/>
                <a:cs typeface="Calibri" panose="020F0502020204030204" pitchFamily="34" charset="0"/>
              </a:rPr>
              <a:t>USB</a:t>
            </a:r>
          </a:p>
          <a:p>
            <a:pPr algn="ctr"/>
            <a:r>
              <a:rPr lang="en-US" altLang="ko-KR" sz="1200" dirty="0" smtClean="0">
                <a:latin typeface="Calibri" panose="020F0502020204030204" pitchFamily="34" charset="0"/>
                <a:cs typeface="Calibri" panose="020F0502020204030204" pitchFamily="34" charset="0"/>
              </a:rPr>
              <a:t>Connector</a:t>
            </a:r>
            <a:endParaRPr lang="ko-KR" altLang="en-US" sz="12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" name="오른쪽 화살표 12"/>
          <p:cNvSpPr/>
          <p:nvPr/>
        </p:nvSpPr>
        <p:spPr>
          <a:xfrm>
            <a:off x="2283034" y="2834623"/>
            <a:ext cx="946262" cy="360040"/>
          </a:xfrm>
          <a:prstGeom prst="rightArrow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dirty="0" smtClean="0">
                <a:latin typeface="Calibri" panose="020F0502020204030204" pitchFamily="34" charset="0"/>
                <a:cs typeface="Calibri" panose="020F0502020204030204" pitchFamily="34" charset="0"/>
              </a:rPr>
              <a:t>VBUS</a:t>
            </a:r>
            <a:endParaRPr lang="ko-KR" altLang="en-US" sz="12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4" name="모서리가 둥근 직사각형 13"/>
          <p:cNvSpPr/>
          <p:nvPr/>
        </p:nvSpPr>
        <p:spPr>
          <a:xfrm>
            <a:off x="3295626" y="2602074"/>
            <a:ext cx="1636642" cy="792088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dirty="0" smtClean="0">
                <a:latin typeface="Calibri" panose="020F0502020204030204" pitchFamily="34" charset="0"/>
                <a:cs typeface="Calibri" panose="020F0502020204030204" pitchFamily="34" charset="0"/>
              </a:rPr>
              <a:t>System</a:t>
            </a:r>
          </a:p>
          <a:p>
            <a:pPr algn="ctr"/>
            <a:r>
              <a:rPr lang="en-US" altLang="ko-KR" sz="1200" dirty="0" smtClean="0">
                <a:latin typeface="Calibri" panose="020F0502020204030204" pitchFamily="34" charset="0"/>
                <a:cs typeface="Calibri" panose="020F0502020204030204" pitchFamily="34" charset="0"/>
              </a:rPr>
              <a:t>Power supply</a:t>
            </a:r>
            <a:endParaRPr lang="ko-KR" altLang="en-US" sz="12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5" name="모서리가 둥근 직사각형 14"/>
          <p:cNvSpPr/>
          <p:nvPr/>
        </p:nvSpPr>
        <p:spPr>
          <a:xfrm>
            <a:off x="5965230" y="2602074"/>
            <a:ext cx="1636642" cy="792088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dirty="0" smtClean="0">
                <a:latin typeface="Calibri" panose="020F0502020204030204" pitchFamily="34" charset="0"/>
                <a:cs typeface="Calibri" panose="020F0502020204030204" pitchFamily="34" charset="0"/>
              </a:rPr>
              <a:t>Backlight</a:t>
            </a:r>
          </a:p>
          <a:p>
            <a:pPr algn="ctr"/>
            <a:r>
              <a:rPr lang="en-US" altLang="ko-KR" sz="1200" dirty="0" smtClean="0">
                <a:latin typeface="Calibri" panose="020F0502020204030204" pitchFamily="34" charset="0"/>
                <a:cs typeface="Calibri" panose="020F0502020204030204" pitchFamily="34" charset="0"/>
              </a:rPr>
              <a:t>LED Driver IC</a:t>
            </a:r>
            <a:endParaRPr lang="ko-KR" altLang="en-US" sz="12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6" name="위쪽 화살표 15"/>
          <p:cNvSpPr/>
          <p:nvPr/>
        </p:nvSpPr>
        <p:spPr>
          <a:xfrm>
            <a:off x="6603531" y="1841203"/>
            <a:ext cx="360039" cy="709201"/>
          </a:xfrm>
          <a:prstGeom prst="upArrow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dirty="0" smtClean="0">
                <a:latin typeface="Calibri" panose="020F0502020204030204" pitchFamily="34" charset="0"/>
                <a:cs typeface="Calibri" panose="020F0502020204030204" pitchFamily="34" charset="0"/>
              </a:rPr>
              <a:t>LED</a:t>
            </a:r>
            <a:endParaRPr lang="ko-KR" altLang="en-US" sz="12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7" name="오른쪽 화살표 16"/>
          <p:cNvSpPr/>
          <p:nvPr/>
        </p:nvSpPr>
        <p:spPr>
          <a:xfrm>
            <a:off x="5019257" y="2818098"/>
            <a:ext cx="864096" cy="360040"/>
          </a:xfrm>
          <a:prstGeom prst="rightArrow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dirty="0" smtClean="0">
                <a:latin typeface="Calibri" panose="020F0502020204030204" pitchFamily="34" charset="0"/>
                <a:cs typeface="Calibri" panose="020F0502020204030204" pitchFamily="34" charset="0"/>
              </a:rPr>
              <a:t>SW</a:t>
            </a:r>
            <a:endParaRPr lang="ko-KR" altLang="en-US" sz="12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8" name="모서리가 둥근 직사각형 17"/>
          <p:cNvSpPr/>
          <p:nvPr/>
        </p:nvSpPr>
        <p:spPr>
          <a:xfrm>
            <a:off x="3295398" y="3466170"/>
            <a:ext cx="1636642" cy="792088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dirty="0" smtClean="0">
                <a:latin typeface="Calibri" panose="020F0502020204030204" pitchFamily="34" charset="0"/>
                <a:cs typeface="Calibri" panose="020F0502020204030204" pitchFamily="34" charset="0"/>
              </a:rPr>
              <a:t>USB to I2C </a:t>
            </a:r>
          </a:p>
          <a:p>
            <a:pPr algn="ctr"/>
            <a:r>
              <a:rPr lang="en-US" altLang="ko-KR" sz="1200" dirty="0" smtClean="0">
                <a:latin typeface="Calibri" panose="020F0502020204030204" pitchFamily="34" charset="0"/>
                <a:cs typeface="Calibri" panose="020F0502020204030204" pitchFamily="34" charset="0"/>
              </a:rPr>
              <a:t>bus bridge MCU</a:t>
            </a:r>
            <a:endParaRPr lang="ko-KR" altLang="en-US" sz="12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9" name="왼쪽 화살표 18"/>
          <p:cNvSpPr/>
          <p:nvPr/>
        </p:nvSpPr>
        <p:spPr>
          <a:xfrm>
            <a:off x="5019256" y="3671871"/>
            <a:ext cx="2145031" cy="360040"/>
          </a:xfrm>
          <a:prstGeom prst="leftArrow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dirty="0" smtClean="0">
                <a:latin typeface="Calibri" panose="020F0502020204030204" pitchFamily="34" charset="0"/>
                <a:cs typeface="Calibri" panose="020F0502020204030204" pitchFamily="34" charset="0"/>
              </a:rPr>
              <a:t>I2C</a:t>
            </a:r>
            <a:endParaRPr lang="ko-KR" altLang="en-US" sz="12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0" name="모서리가 둥근 직사각형 19"/>
          <p:cNvSpPr/>
          <p:nvPr/>
        </p:nvSpPr>
        <p:spPr>
          <a:xfrm>
            <a:off x="7255838" y="3466170"/>
            <a:ext cx="1636642" cy="792088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dirty="0" smtClean="0">
                <a:latin typeface="Calibri" panose="020F0502020204030204" pitchFamily="34" charset="0"/>
                <a:cs typeface="Calibri" panose="020F0502020204030204" pitchFamily="34" charset="0"/>
              </a:rPr>
              <a:t>Capacitive touchscreen</a:t>
            </a:r>
          </a:p>
          <a:p>
            <a:pPr algn="ctr"/>
            <a:r>
              <a:rPr lang="en-US" altLang="ko-KR" sz="1200" dirty="0" smtClean="0">
                <a:latin typeface="Calibri" panose="020F0502020204030204" pitchFamily="34" charset="0"/>
                <a:cs typeface="Calibri" panose="020F0502020204030204" pitchFamily="34" charset="0"/>
              </a:rPr>
              <a:t>Controller IC</a:t>
            </a:r>
            <a:endParaRPr lang="ko-KR" altLang="en-US" sz="12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1" name="왼쪽 화살표 20"/>
          <p:cNvSpPr/>
          <p:nvPr/>
        </p:nvSpPr>
        <p:spPr>
          <a:xfrm>
            <a:off x="2268263" y="3671177"/>
            <a:ext cx="960137" cy="360040"/>
          </a:xfrm>
          <a:prstGeom prst="leftArrow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dirty="0" smtClean="0">
                <a:latin typeface="Calibri" panose="020F0502020204030204" pitchFamily="34" charset="0"/>
                <a:cs typeface="Calibri" panose="020F0502020204030204" pitchFamily="34" charset="0"/>
              </a:rPr>
              <a:t>USB Data</a:t>
            </a:r>
            <a:endParaRPr lang="ko-KR" altLang="en-US" sz="12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2" name="아래쪽 화살표 21"/>
          <p:cNvSpPr/>
          <p:nvPr/>
        </p:nvSpPr>
        <p:spPr>
          <a:xfrm>
            <a:off x="8028384" y="1841203"/>
            <a:ext cx="360040" cy="1577883"/>
          </a:xfrm>
          <a:prstGeom prst="downArrow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dirty="0" smtClean="0">
                <a:latin typeface="Calibri" panose="020F0502020204030204" pitchFamily="34" charset="0"/>
                <a:cs typeface="Calibri" panose="020F0502020204030204" pitchFamily="34" charset="0"/>
              </a:rPr>
              <a:t>Cap</a:t>
            </a:r>
            <a:endParaRPr lang="ko-KR" altLang="en-US" sz="12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25571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47</Words>
  <Application>Microsoft Office PowerPoint</Application>
  <PresentationFormat>화면 슬라이드 쇼(4:3)</PresentationFormat>
  <Paragraphs>27</Paragraphs>
  <Slides>1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2" baseType="lpstr">
      <vt:lpstr>Office 테마</vt:lpstr>
      <vt:lpstr>PowerPoint 프레젠테이션</vt:lpstr>
    </vt:vector>
  </TitlesOfParts>
  <Company>j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j</dc:creator>
  <cp:lastModifiedBy>j</cp:lastModifiedBy>
  <cp:revision>3</cp:revision>
  <dcterms:created xsi:type="dcterms:W3CDTF">2015-10-09T09:04:48Z</dcterms:created>
  <dcterms:modified xsi:type="dcterms:W3CDTF">2015-10-09T09:32:33Z</dcterms:modified>
</cp:coreProperties>
</file>